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2" r:id="rId1"/>
  </p:sldMasterIdLst>
  <p:sldIdLst>
    <p:sldId id="256" r:id="rId2"/>
    <p:sldId id="257" r:id="rId3"/>
    <p:sldId id="266" r:id="rId4"/>
    <p:sldId id="258" r:id="rId5"/>
    <p:sldId id="260" r:id="rId6"/>
    <p:sldId id="261" r:id="rId7"/>
    <p:sldId id="262" r:id="rId8"/>
    <p:sldId id="259" r:id="rId9"/>
    <p:sldId id="264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206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6808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8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89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9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1719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73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991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8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3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29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7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27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839" y="1319640"/>
            <a:ext cx="8148160" cy="25403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5462" y="4686300"/>
            <a:ext cx="7760913" cy="1394331"/>
          </a:xfrm>
        </p:spPr>
        <p:txBody>
          <a:bodyPr>
            <a:normAutofit fontScale="90000"/>
          </a:bodyPr>
          <a:lstStyle/>
          <a:p>
            <a:r>
              <a:rPr lang="en-US" sz="7300" i="1" dirty="0" smtClean="0"/>
              <a:t>“America </a:t>
            </a:r>
            <a:r>
              <a:rPr lang="en-US" sz="7300" i="1" dirty="0"/>
              <a:t>was founded on breaking the law</a:t>
            </a:r>
            <a:r>
              <a:rPr lang="en-US" sz="7300" i="1" dirty="0" smtClean="0"/>
              <a:t>.”  </a:t>
            </a:r>
            <a:br>
              <a:rPr lang="en-US" sz="7300" i="1" dirty="0" smtClean="0"/>
            </a:br>
            <a:r>
              <a:rPr lang="en-US" i="1" dirty="0" smtClean="0"/>
              <a:t> 				</a:t>
            </a:r>
            <a:r>
              <a:rPr lang="en-US" sz="2700" dirty="0" smtClean="0"/>
              <a:t>-Historian Michael Eric Dyson</a:t>
            </a:r>
            <a:r>
              <a:rPr lang="en-US" sz="8900" dirty="0" smtClean="0"/>
              <a:t/>
            </a:r>
            <a:br>
              <a:rPr lang="en-US" sz="89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900" dirty="0" smtClean="0"/>
              <a:t>What does this quote mean? Is it true? Why or why not?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05056" y="659819"/>
            <a:ext cx="402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Ticket In: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41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Terrorism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A violent act meant to create fear among a larger group of people, in order to achieve a political goal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1179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the idea: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1313"/>
            <a:ext cx="8229600" cy="25472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200" smtClean="0"/>
              <a:t>For </a:t>
            </a:r>
            <a:r>
              <a:rPr lang="en-US" sz="5200" dirty="0" smtClean="0"/>
              <a:t>what reasons have people rebelled in American history?</a:t>
            </a:r>
          </a:p>
        </p:txBody>
      </p:sp>
    </p:spTree>
    <p:extLst>
      <p:ext uri="{BB962C8B-B14F-4D97-AF65-F5344CB8AC3E}">
        <p14:creationId xmlns:p14="http://schemas.microsoft.com/office/powerpoint/2010/main" val="14860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2</a:t>
            </a:r>
            <a:r>
              <a:rPr lang="en-US" dirty="0" smtClean="0"/>
              <a:t>: Big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0443"/>
            <a:ext cx="8229600" cy="395151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6500" dirty="0" smtClean="0"/>
              <a:t>Under what circumstances is it acceptable to rebel against your government?</a:t>
            </a:r>
            <a:endParaRPr lang="en-US" sz="6500" dirty="0"/>
          </a:p>
        </p:txBody>
      </p:sp>
    </p:spTree>
    <p:extLst>
      <p:ext uri="{BB962C8B-B14F-4D97-AF65-F5344CB8AC3E}">
        <p14:creationId xmlns:p14="http://schemas.microsoft.com/office/powerpoint/2010/main" val="16078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Rebellion is an enduring theme in American history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008414"/>
            <a:ext cx="7543801" cy="38606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For what reasons have Americans rebelled against authority figures?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methods have they used to rebel?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have these acts of rebellion shaped American history?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63840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</a:t>
            </a:r>
            <a:r>
              <a:rPr lang="en-US" sz="4800" b="1" dirty="0" smtClean="0"/>
              <a:t>ebellion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7909560" cy="3842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An intentional effort by an individual or a group to </a:t>
            </a:r>
            <a:r>
              <a:rPr lang="en-US" sz="4000" smtClean="0"/>
              <a:t>oppose the recognized authority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uprising; revolt; insurrection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330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</a:t>
            </a:r>
            <a:r>
              <a:rPr lang="en-US" sz="4800" b="1" dirty="0" smtClean="0"/>
              <a:t>rievance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3144"/>
            <a:ext cx="8229600" cy="50606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A reason for being </a:t>
            </a:r>
          </a:p>
          <a:p>
            <a:pPr marL="0" indent="0" algn="ctr">
              <a:buNone/>
            </a:pPr>
            <a:r>
              <a:rPr lang="en-US" sz="4000" dirty="0" smtClean="0"/>
              <a:t>unhappy with a situation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A complaint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5800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</a:t>
            </a:r>
            <a:r>
              <a:rPr lang="en-US" sz="4800" b="1" dirty="0" smtClean="0"/>
              <a:t>rotest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5614"/>
            <a:ext cx="8229600" cy="41059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A public expression of opposition to an event or situation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e.g. rally, walkout, march, picket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5641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573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B</a:t>
            </a:r>
            <a:r>
              <a:rPr lang="en-US" sz="4800" b="1" dirty="0" smtClean="0"/>
              <a:t>oycott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14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An organized effort to stop using the goods and services of a country or company until changes are made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220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166639"/>
          </a:xfrm>
        </p:spPr>
        <p:txBody>
          <a:bodyPr>
            <a:normAutofit/>
          </a:bodyPr>
          <a:lstStyle/>
          <a:p>
            <a:r>
              <a:rPr lang="en-US" b="1" dirty="0"/>
              <a:t>C</a:t>
            </a:r>
            <a:r>
              <a:rPr lang="en-US" sz="4800" b="1" dirty="0" smtClean="0"/>
              <a:t>ivil</a:t>
            </a:r>
            <a:r>
              <a:rPr lang="en-US" sz="4800" dirty="0" smtClean="0"/>
              <a:t> </a:t>
            </a:r>
            <a:r>
              <a:rPr lang="en-US" sz="4800" b="1" dirty="0" smtClean="0"/>
              <a:t>disobedience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43" y="1910443"/>
            <a:ext cx="8376557" cy="3836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/>
              <a:t>R</a:t>
            </a:r>
            <a:r>
              <a:rPr lang="en-US" sz="4000" dirty="0" smtClean="0"/>
              <a:t>efusal to obey a specific law as a way </a:t>
            </a:r>
          </a:p>
          <a:p>
            <a:pPr marL="0" indent="0" algn="ctr">
              <a:buNone/>
            </a:pPr>
            <a:r>
              <a:rPr lang="en-US" sz="4000" dirty="0" smtClean="0"/>
              <a:t>of forcing the government </a:t>
            </a:r>
          </a:p>
          <a:p>
            <a:pPr marL="0" indent="0" algn="ctr">
              <a:buNone/>
            </a:pPr>
            <a:r>
              <a:rPr lang="en-US" sz="4000" dirty="0" smtClean="0"/>
              <a:t>to do or change something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6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33982"/>
          </a:xfrm>
        </p:spPr>
        <p:txBody>
          <a:bodyPr/>
          <a:lstStyle/>
          <a:p>
            <a:r>
              <a:rPr lang="en-US" dirty="0" smtClean="0"/>
              <a:t>Civil disobedience,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10" y="1420587"/>
            <a:ext cx="8343900" cy="4767942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sz="2800" dirty="0" smtClean="0"/>
              <a:t>Civil disobedience has long been considered an “acceptable” form of rebellion, but it requires certain conditions to be met to qualify: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The situation being protested must be regarding a violation of natural or civil rights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Legal means to change the situation have been tried without success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The protest cannot be solely self-serving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The protest must be peaceful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The protesters must willingly accept the consequences of their actions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53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944</TotalTime>
  <Words>268</Words>
  <Application>Microsoft Macintosh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Mangal</vt:lpstr>
      <vt:lpstr>Retrospect</vt:lpstr>
      <vt:lpstr>“America was founded on breaking the law.”        -Historian Michael Eric Dyson  What does this quote mean? Is it true? Why or why not?</vt:lpstr>
      <vt:lpstr>Unit 2: Big Question</vt:lpstr>
      <vt:lpstr>Rebellion is an enduring theme in American history…</vt:lpstr>
      <vt:lpstr>Rebellion</vt:lpstr>
      <vt:lpstr>Grievance</vt:lpstr>
      <vt:lpstr>Protest</vt:lpstr>
      <vt:lpstr>Boycott</vt:lpstr>
      <vt:lpstr>Civil disobedience</vt:lpstr>
      <vt:lpstr>Civil disobedience, continued</vt:lpstr>
      <vt:lpstr>Terrorism</vt:lpstr>
      <vt:lpstr>Apply the idea:</vt:lpstr>
    </vt:vector>
  </TitlesOfParts>
  <Company>RSU14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was founded on breaking the law.    -Historian Michael Eric Dyson  What does this quote mean? Is it true? Why or why not?</dc:title>
  <dc:creator>Student Teacher</dc:creator>
  <cp:lastModifiedBy>Microsoft Office User</cp:lastModifiedBy>
  <cp:revision>13</cp:revision>
  <dcterms:created xsi:type="dcterms:W3CDTF">2014-02-24T15:35:25Z</dcterms:created>
  <dcterms:modified xsi:type="dcterms:W3CDTF">2018-03-19T02:48:14Z</dcterms:modified>
</cp:coreProperties>
</file>